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35" autoAdjust="0"/>
    <p:restoredTop sz="94660"/>
  </p:normalViewPr>
  <p:slideViewPr>
    <p:cSldViewPr snapToGrid="0">
      <p:cViewPr varScale="1">
        <p:scale>
          <a:sx n="75" d="100"/>
          <a:sy n="75" d="100"/>
        </p:scale>
        <p:origin x="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81DD7-75C3-4CCB-920E-8FD5C2C80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BAEAA1-9745-4969-B284-374236E3F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1C1CA-9343-48F6-8D86-9E123015C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FE66-E647-42FA-9D35-AFF293B0310E}" type="datetimeFigureOut">
              <a:rPr lang="en-US" smtClean="0"/>
              <a:t>21-Nov-21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56B19-1ED2-47A1-9633-06D451CC0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A7D4B-8198-48C3-A8FA-39618B07D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AA60F-8951-41A3-9199-6ABB4486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515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D930C-218A-4C6F-AAFB-5AFD79AAA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1A945E-92ED-4587-B2FD-5569B3B3A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35A5A-CDA8-42EE-9E43-2F4A8B933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FE66-E647-42FA-9D35-AFF293B0310E}" type="datetimeFigureOut">
              <a:rPr lang="en-US" smtClean="0"/>
              <a:t>21-Nov-21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63CBE-222B-4CD6-9E57-A0BE058DC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9FC41-18A1-437B-9293-D2AAF5883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AA60F-8951-41A3-9199-6ABB4486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68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941791-5D7F-414F-A014-CEDC5F93E3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03CED0-97C6-4E31-A84E-1A4D19F43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1553F-AE14-406C-90D3-A3E01BE4F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FE66-E647-42FA-9D35-AFF293B0310E}" type="datetimeFigureOut">
              <a:rPr lang="en-US" smtClean="0"/>
              <a:t>21-Nov-21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45480-C4BC-45EF-BCA9-F72EA020A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71D15-D4DC-4CE8-A726-15EFAC2C6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AA60F-8951-41A3-9199-6ABB4486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649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03423-183C-4411-A0AE-6E2A53C12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C2FED-0CF8-4B68-8BFA-3450BE9A4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718D3-4468-408F-9B3F-E795ED6A7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FE66-E647-42FA-9D35-AFF293B0310E}" type="datetimeFigureOut">
              <a:rPr lang="en-US" smtClean="0"/>
              <a:t>21-Nov-21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BAA53-99B9-40D4-9E8B-4F8D5138C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95F12-C47E-4FDA-A0AB-4355082EA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AA60F-8951-41A3-9199-6ABB4486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86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AD8B9-56BE-459C-975E-528A3B317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79808-692C-495D-9FCC-81D0BAD69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AA0B2-4DF8-4D06-9E34-80D509EC6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FE66-E647-42FA-9D35-AFF293B0310E}" type="datetimeFigureOut">
              <a:rPr lang="en-US" smtClean="0"/>
              <a:t>21-Nov-21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66FF5-D3E7-4C5B-9B2B-58FB1E403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5B461-A16A-4073-A05B-5DE7A071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AA60F-8951-41A3-9199-6ABB4486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94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AD6D9-FA91-49D9-BEF4-179652A10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E6562-1BAD-4FA8-8237-24B76E4253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DED8A7-3123-41F8-9C81-1CE32F047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3D0EF9-4A76-465F-A61F-BEB35FE01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FE66-E647-42FA-9D35-AFF293B0310E}" type="datetimeFigureOut">
              <a:rPr lang="en-US" smtClean="0"/>
              <a:t>21-Nov-21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E46C73-33B6-41C1-A193-532F4575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0334D8-6EC3-46CF-949C-18238C245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AA60F-8951-41A3-9199-6ABB4486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737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B3E38-9357-4EC9-83B8-34EFC8BDE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C54A25-34EB-4102-BC5A-EC95653896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E9D21-3B1D-44F6-8A1C-7604D4E312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3EF249-FEDD-4F3E-B9A1-76A3FBEA42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3E7543-D02A-43F6-9604-2040D92324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40F39D-D560-40BB-9C49-7EB89A042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FE66-E647-42FA-9D35-AFF293B0310E}" type="datetimeFigureOut">
              <a:rPr lang="en-US" smtClean="0"/>
              <a:t>21-Nov-21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D27334-5F22-4196-93EB-DCCE0E329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E937C0-A251-4769-8DB7-CCFD1B099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AA60F-8951-41A3-9199-6ABB4486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950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3BD8C-12BB-49B8-B2AF-F4A73C8EF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D07439-C37F-4DA8-8CD3-A842B8D78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FE66-E647-42FA-9D35-AFF293B0310E}" type="datetimeFigureOut">
              <a:rPr lang="en-US" smtClean="0"/>
              <a:t>21-Nov-21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4FEC48-CB16-419A-BDC7-875E02D0D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72CA32-1E70-4096-896C-BE19B04AB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AA60F-8951-41A3-9199-6ABB4486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734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DC0B46-31AD-4872-B73A-608609D33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FE66-E647-42FA-9D35-AFF293B0310E}" type="datetimeFigureOut">
              <a:rPr lang="en-US" smtClean="0"/>
              <a:t>21-Nov-21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1C8682-27E8-4183-953A-85F20891E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4825F-1F2C-42A7-86FE-D2D2DC375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AA60F-8951-41A3-9199-6ABB4486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28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64084-AD4A-4A17-985A-ACE9EBC24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0C61E-E4B2-4DF6-8A8A-F32A2812B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905421-21A8-480F-B3A6-173FF41ADE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FBE74E-F780-44AD-816A-547B4D21D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FE66-E647-42FA-9D35-AFF293B0310E}" type="datetimeFigureOut">
              <a:rPr lang="en-US" smtClean="0"/>
              <a:t>21-Nov-21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11D3AF-84D4-47B8-B6F2-2C82186EB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331ECD-889D-4D15-AB46-9CEC86695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AA60F-8951-41A3-9199-6ABB4486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53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5D5C4-66FC-483B-BC31-E6695AFA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FBBEA6-32D7-4184-966A-5FA4A8C388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B0DAC3-9CF8-48EE-B1A9-C0610A312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118EA9-8D25-4D34-AE43-5219CB9CF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FE66-E647-42FA-9D35-AFF293B0310E}" type="datetimeFigureOut">
              <a:rPr lang="en-US" smtClean="0"/>
              <a:t>21-Nov-21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4EEBE-41FB-4FFA-86BF-A0BA73821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33BF8C-E43A-4DBF-9E89-0C8C79AFA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AA60F-8951-41A3-9199-6ABB4486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77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057E10-0AF8-4332-B997-DA1AE6183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FB6781-9D07-4894-B5CA-CA2DC753F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51CC2-7143-4475-8AFF-FF138A36F1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64FE66-E647-42FA-9D35-AFF293B0310E}" type="datetimeFigureOut">
              <a:rPr lang="en-US" smtClean="0"/>
              <a:t>21-Nov-21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E36FA-C231-4E86-A008-947EEC2113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BA4AD-BB47-4583-87EE-08F9DD9FA0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DAA60F-8951-41A3-9199-6ABB4486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465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9BD52-07E0-4934-B447-9DF4E8DD14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FD287-7136-4261-8D29-0096342D45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6AD4CC22-A187-40E0-AD44-3F2170120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66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9BD52-07E0-4934-B447-9DF4E8DD14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FD287-7136-4261-8D29-0096342D45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A968ADD-DD1D-4C40-9F26-74D422DC8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816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9BD52-07E0-4934-B447-9DF4E8DD14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FD287-7136-4261-8D29-0096342D45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88F1BB3-159D-42C0-AB29-B8C5FB14C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95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9BD52-07E0-4934-B447-9DF4E8DD14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FD287-7136-4261-8D29-0096342D45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768D521C-6B44-42FA-BC4F-A8FD27826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63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9BD52-07E0-4934-B447-9DF4E8DD14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FD287-7136-4261-8D29-0096342D45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F843E019-4F03-4613-8810-884D115F8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75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9BD52-07E0-4934-B447-9DF4E8DD14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FD287-7136-4261-8D29-0096342D45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E484C2B-5A5F-4C9A-AC41-D95AEBF58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411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9BD52-07E0-4934-B447-9DF4E8DD14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FD287-7136-4261-8D29-0096342D45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0D03513E-9751-4B98-BF08-A8B4A56CE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080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9BD52-07E0-4934-B447-9DF4E8DD14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FD287-7136-4261-8D29-0096342D45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3923CAC-9903-4595-B1AD-07965BB45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295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9BD52-07E0-4934-B447-9DF4E8DD14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FD287-7136-4261-8D29-0096342D45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7E4A5C7-EE45-4E99-B780-773FB704C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3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9BD52-07E0-4934-B447-9DF4E8DD14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FD287-7136-4261-8D29-0096342D45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F756848-5D4F-4E56-B6EB-77C878FB0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007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9BD52-07E0-4934-B447-9DF4E8DD14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FD287-7136-4261-8D29-0096342D45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267D090-C7D4-40F3-B429-00B465E82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382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9BD52-07E0-4934-B447-9DF4E8DD14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FD287-7136-4261-8D29-0096342D45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24A4A6EC-F339-4CCD-8F21-DA7F1416F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951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9BD52-07E0-4934-B447-9DF4E8DD14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FD287-7136-4261-8D29-0096342D45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03C0AA1-98CE-4D55-862C-F7934DB1B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08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9BD52-07E0-4934-B447-9DF4E8DD14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FD287-7136-4261-8D29-0096342D45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Funnel chart&#10;&#10;Description automatically generated with low confidence">
            <a:extLst>
              <a:ext uri="{FF2B5EF4-FFF2-40B4-BE49-F238E27FC236}">
                <a16:creationId xmlns:a16="http://schemas.microsoft.com/office/drawing/2014/main" id="{64E78793-42E1-4AEB-A6E1-F8746F7CE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795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9BD52-07E0-4934-B447-9DF4E8DD14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FD287-7136-4261-8D29-0096342D45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E1596E6-4244-4FCA-AFB5-462721D97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45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9BD52-07E0-4934-B447-9DF4E8DD14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FD287-7136-4261-8D29-0096342D45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D7331631-9FC8-43E2-94DB-FAAEF1475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9BD52-07E0-4934-B447-9DF4E8DD14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FD287-7136-4261-8D29-0096342D45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F88B283-C1CA-441D-BEA9-3A0ACCC46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47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9BD52-07E0-4934-B447-9DF4E8DD14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FD287-7136-4261-8D29-0096342D45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BCC1C40C-65AB-4286-BC1A-B7831E3A7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47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9BD52-07E0-4934-B447-9DF4E8DD14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FD287-7136-4261-8D29-0096342D45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4999757-DE65-4E36-B4C0-0BFB84C6C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34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9BD52-07E0-4934-B447-9DF4E8DD14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FD287-7136-4261-8D29-0096342D45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572E710-E943-4DF5-A643-65EB6FF7D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293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9BD52-07E0-4934-B447-9DF4E8DD14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FD287-7136-4261-8D29-0096342D45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D7C7D86-5D33-416C-A89D-CF81021B8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628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9BD52-07E0-4934-B447-9DF4E8DD14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FD287-7136-4261-8D29-0096342D45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C84DEE9-A18A-49DE-9901-7F7ACB3F6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ramzy.izza.wardhana</dc:creator>
  <cp:lastModifiedBy>ramzy.izza.wardhana</cp:lastModifiedBy>
  <cp:revision>1</cp:revision>
  <dcterms:created xsi:type="dcterms:W3CDTF">2021-11-21T16:46:04Z</dcterms:created>
  <dcterms:modified xsi:type="dcterms:W3CDTF">2021-11-21T16:48:24Z</dcterms:modified>
</cp:coreProperties>
</file>